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3EF2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5" d="100"/>
          <a:sy n="65" d="100"/>
        </p:scale>
        <p:origin x="63" y="61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0071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643186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307165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18326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5402716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5449139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992639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7933292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685903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888120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338327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30435610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llipse 2">
            <a:extLst>
              <a:ext uri="{FF2B5EF4-FFF2-40B4-BE49-F238E27FC236}">
                <a16:creationId xmlns:a16="http://schemas.microsoft.com/office/drawing/2014/main" id="{2A743C3F-CA9C-464A-B84F-7B6279DFF28C}"/>
              </a:ext>
            </a:extLst>
          </p:cNvPr>
          <p:cNvSpPr/>
          <p:nvPr/>
        </p:nvSpPr>
        <p:spPr>
          <a:xfrm>
            <a:off x="973394" y="612058"/>
            <a:ext cx="464574" cy="1710813"/>
          </a:xfrm>
          <a:prstGeom prst="ellips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1" name="Ellipse 20">
            <a:extLst>
              <a:ext uri="{FF2B5EF4-FFF2-40B4-BE49-F238E27FC236}">
                <a16:creationId xmlns:a16="http://schemas.microsoft.com/office/drawing/2014/main" id="{AE33C767-6815-4586-AC24-690ECC940914}"/>
              </a:ext>
            </a:extLst>
          </p:cNvPr>
          <p:cNvSpPr/>
          <p:nvPr/>
        </p:nvSpPr>
        <p:spPr>
          <a:xfrm>
            <a:off x="2798506" y="612058"/>
            <a:ext cx="464574" cy="1710813"/>
          </a:xfrm>
          <a:prstGeom prst="ellipse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7" name="Gleichschenkliges Dreieck 6">
            <a:extLst>
              <a:ext uri="{FF2B5EF4-FFF2-40B4-BE49-F238E27FC236}">
                <a16:creationId xmlns:a16="http://schemas.microsoft.com/office/drawing/2014/main" id="{31C5EBE1-3ACA-4DCB-887B-3063302E3CFB}"/>
              </a:ext>
            </a:extLst>
          </p:cNvPr>
          <p:cNvSpPr/>
          <p:nvPr/>
        </p:nvSpPr>
        <p:spPr>
          <a:xfrm rot="16200000">
            <a:off x="3071350" y="1220426"/>
            <a:ext cx="641555" cy="929149"/>
          </a:xfrm>
          <a:prstGeom prst="triangle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24" name="Gleichschenkliges Dreieck 23">
            <a:extLst>
              <a:ext uri="{FF2B5EF4-FFF2-40B4-BE49-F238E27FC236}">
                <a16:creationId xmlns:a16="http://schemas.microsoft.com/office/drawing/2014/main" id="{530A8DB7-4AA3-4CB9-87F7-C4CD221F6F50}"/>
              </a:ext>
            </a:extLst>
          </p:cNvPr>
          <p:cNvSpPr/>
          <p:nvPr/>
        </p:nvSpPr>
        <p:spPr>
          <a:xfrm rot="5400000">
            <a:off x="523569" y="1220425"/>
            <a:ext cx="641555" cy="929149"/>
          </a:xfrm>
          <a:prstGeom prst="triangle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BBD400B8-037A-42A3-8486-2825455AB63F}"/>
              </a:ext>
            </a:extLst>
          </p:cNvPr>
          <p:cNvSpPr/>
          <p:nvPr/>
        </p:nvSpPr>
        <p:spPr>
          <a:xfrm>
            <a:off x="9085006" y="4336026"/>
            <a:ext cx="3106994" cy="2521974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525327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9AF8C"/>
      </a:accent1>
      <a:accent2>
        <a:srgbClr val="97BE49"/>
      </a:accent2>
      <a:accent3>
        <a:srgbClr val="3D9CCC"/>
      </a:accent3>
      <a:accent4>
        <a:srgbClr val="7C60C6"/>
      </a:accent4>
      <a:accent5>
        <a:srgbClr val="C9492C"/>
      </a:accent5>
      <a:accent6>
        <a:srgbClr val="D58C2E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3E4F19A7-A959-40BB-972C-4880BAF8EB0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Marc Dreher</dc:creator>
  <cp:lastModifiedBy>uN5FMFfCYX@student.ethz.ch</cp:lastModifiedBy>
  <cp:revision>7</cp:revision>
  <dcterms:created xsi:type="dcterms:W3CDTF">2018-03-16T08:11:05Z</dcterms:created>
  <dcterms:modified xsi:type="dcterms:W3CDTF">2018-03-18T00:09:35Z</dcterms:modified>
</cp:coreProperties>
</file>

<file path=docProps/thumbnail.jpeg>
</file>