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E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3" y="6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17.03.2018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17.03.2018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431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17.03.2018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071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17.03.2018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3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17.03.2018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027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17.03.2018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491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17.03.2018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9263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17.03.2018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3329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17.03.2018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859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17.03.2018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881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17.03.2018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383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4BD2A-BEE8-41A6-82B8-E4CE453B1385}" type="datetimeFigureOut">
              <a:rPr lang="de-CH" smtClean="0"/>
              <a:t>17.03.2018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43561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bg1"/>
          </a:fgClr>
          <a:bgClr>
            <a:srgbClr val="03EF25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24FAEE11-4F19-43B0-A0DF-4074C17804AC}"/>
              </a:ext>
            </a:extLst>
          </p:cNvPr>
          <p:cNvCxnSpPr>
            <a:cxnSpLocks/>
          </p:cNvCxnSpPr>
          <p:nvPr/>
        </p:nvCxnSpPr>
        <p:spPr>
          <a:xfrm flipV="1">
            <a:off x="6035476" y="990507"/>
            <a:ext cx="2724975" cy="1720553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342900">
              <a:schemeClr val="accent5">
                <a:satMod val="175000"/>
                <a:alpha val="69000"/>
              </a:scheme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97732211-9E73-4846-B81C-71852C5F0D3A}"/>
              </a:ext>
            </a:extLst>
          </p:cNvPr>
          <p:cNvCxnSpPr>
            <a:cxnSpLocks/>
          </p:cNvCxnSpPr>
          <p:nvPr/>
        </p:nvCxnSpPr>
        <p:spPr>
          <a:xfrm flipV="1">
            <a:off x="6035476" y="4410924"/>
            <a:ext cx="4380549" cy="442872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342900">
              <a:schemeClr val="accent5">
                <a:satMod val="175000"/>
                <a:alpha val="69000"/>
              </a:scheme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20A6965-0BB0-4E3F-93F6-411492A159BD}"/>
              </a:ext>
            </a:extLst>
          </p:cNvPr>
          <p:cNvCxnSpPr>
            <a:cxnSpLocks/>
          </p:cNvCxnSpPr>
          <p:nvPr/>
        </p:nvCxnSpPr>
        <p:spPr>
          <a:xfrm flipV="1">
            <a:off x="8632876" y="1636510"/>
            <a:ext cx="2744313" cy="525748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342900">
              <a:schemeClr val="accent5">
                <a:satMod val="175000"/>
                <a:alpha val="69000"/>
              </a:scheme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32B2A4C3-A4EA-4D52-987A-C7DA4ED548B5}"/>
              </a:ext>
            </a:extLst>
          </p:cNvPr>
          <p:cNvCxnSpPr>
            <a:cxnSpLocks/>
          </p:cNvCxnSpPr>
          <p:nvPr/>
        </p:nvCxnSpPr>
        <p:spPr>
          <a:xfrm flipH="1" flipV="1">
            <a:off x="5887901" y="837016"/>
            <a:ext cx="702890" cy="2597899"/>
          </a:xfrm>
          <a:prstGeom prst="line">
            <a:avLst/>
          </a:prstGeom>
          <a:ln>
            <a:solidFill>
              <a:srgbClr val="92D050"/>
            </a:solidFill>
          </a:ln>
          <a:effectLst>
            <a:glow rad="342900">
              <a:srgbClr val="92D050">
                <a:alpha val="69000"/>
              </a:srgb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DFF0B1C0-E466-41DB-B81F-FAA391B5027A}"/>
              </a:ext>
            </a:extLst>
          </p:cNvPr>
          <p:cNvCxnSpPr>
            <a:cxnSpLocks/>
          </p:cNvCxnSpPr>
          <p:nvPr/>
        </p:nvCxnSpPr>
        <p:spPr>
          <a:xfrm flipH="1" flipV="1">
            <a:off x="8191650" y="2782201"/>
            <a:ext cx="1341705" cy="2239389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342900">
              <a:srgbClr val="FFFF00">
                <a:alpha val="69000"/>
              </a:srgb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0BD1B788-7188-41A1-9A4B-36EF7A066373}"/>
              </a:ext>
            </a:extLst>
          </p:cNvPr>
          <p:cNvCxnSpPr>
            <a:cxnSpLocks/>
          </p:cNvCxnSpPr>
          <p:nvPr/>
        </p:nvCxnSpPr>
        <p:spPr>
          <a:xfrm flipV="1">
            <a:off x="9896168" y="417779"/>
            <a:ext cx="898260" cy="2866011"/>
          </a:xfrm>
          <a:prstGeom prst="line">
            <a:avLst/>
          </a:prstGeom>
          <a:ln>
            <a:solidFill>
              <a:srgbClr val="92D050"/>
            </a:solidFill>
          </a:ln>
          <a:effectLst>
            <a:glow rad="342900">
              <a:srgbClr val="92D050">
                <a:alpha val="69000"/>
              </a:srgb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3EE1E1CD-5876-4B63-9D35-A8FA2A977DFF}"/>
              </a:ext>
            </a:extLst>
          </p:cNvPr>
          <p:cNvCxnSpPr>
            <a:cxnSpLocks/>
          </p:cNvCxnSpPr>
          <p:nvPr/>
        </p:nvCxnSpPr>
        <p:spPr>
          <a:xfrm flipV="1">
            <a:off x="9960538" y="3661772"/>
            <a:ext cx="1413805" cy="2384048"/>
          </a:xfrm>
          <a:prstGeom prst="line">
            <a:avLst/>
          </a:prstGeom>
          <a:ln>
            <a:solidFill>
              <a:srgbClr val="92D050"/>
            </a:solidFill>
          </a:ln>
          <a:effectLst>
            <a:glow rad="342900">
              <a:srgbClr val="92D050">
                <a:alpha val="69000"/>
              </a:srgb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0977BAA2-200D-48E7-A3FF-88F45181BA14}"/>
              </a:ext>
            </a:extLst>
          </p:cNvPr>
          <p:cNvCxnSpPr>
            <a:cxnSpLocks/>
          </p:cNvCxnSpPr>
          <p:nvPr/>
        </p:nvCxnSpPr>
        <p:spPr>
          <a:xfrm flipH="1" flipV="1">
            <a:off x="7235328" y="459707"/>
            <a:ext cx="2660840" cy="1096669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342900">
              <a:srgbClr val="FFFF00">
                <a:alpha val="69000"/>
              </a:srgb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98C08BDA-980A-46B0-A279-C50B62E83EFA}"/>
              </a:ext>
            </a:extLst>
          </p:cNvPr>
          <p:cNvCxnSpPr>
            <a:cxnSpLocks/>
          </p:cNvCxnSpPr>
          <p:nvPr/>
        </p:nvCxnSpPr>
        <p:spPr>
          <a:xfrm flipH="1" flipV="1">
            <a:off x="6551501" y="4151579"/>
            <a:ext cx="1341705" cy="2239389"/>
          </a:xfrm>
          <a:prstGeom prst="line">
            <a:avLst/>
          </a:prstGeom>
          <a:ln>
            <a:solidFill>
              <a:srgbClr val="FFFF00"/>
            </a:solidFill>
          </a:ln>
          <a:effectLst>
            <a:glow rad="342900">
              <a:srgbClr val="FFFF00">
                <a:alpha val="69000"/>
              </a:srgb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7EC9584B-E455-4ED2-BD86-F3076BC24911}"/>
              </a:ext>
            </a:extLst>
          </p:cNvPr>
          <p:cNvCxnSpPr>
            <a:cxnSpLocks/>
          </p:cNvCxnSpPr>
          <p:nvPr/>
        </p:nvCxnSpPr>
        <p:spPr>
          <a:xfrm flipH="1" flipV="1">
            <a:off x="6165133" y="304491"/>
            <a:ext cx="1341705" cy="2239389"/>
          </a:xfrm>
          <a:prstGeom prst="line">
            <a:avLst/>
          </a:prstGeom>
          <a:ln>
            <a:solidFill>
              <a:srgbClr val="00B0F0"/>
            </a:solidFill>
          </a:ln>
          <a:effectLst>
            <a:glow rad="342900">
              <a:srgbClr val="00B0F0">
                <a:alpha val="69000"/>
              </a:srgb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C620C1D5-65A6-4D6A-98E5-237ED570BA69}"/>
              </a:ext>
            </a:extLst>
          </p:cNvPr>
          <p:cNvCxnSpPr>
            <a:cxnSpLocks/>
          </p:cNvCxnSpPr>
          <p:nvPr/>
        </p:nvCxnSpPr>
        <p:spPr>
          <a:xfrm flipH="1" flipV="1">
            <a:off x="10502572" y="4033375"/>
            <a:ext cx="1341705" cy="2239389"/>
          </a:xfrm>
          <a:prstGeom prst="line">
            <a:avLst/>
          </a:prstGeom>
          <a:ln>
            <a:solidFill>
              <a:srgbClr val="00B0F0"/>
            </a:solidFill>
          </a:ln>
          <a:effectLst>
            <a:glow rad="342900">
              <a:srgbClr val="00B0F0">
                <a:alpha val="69000"/>
              </a:srgb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CB6BBD4A-C737-4D6C-BE96-9C3BD8C231D6}"/>
              </a:ext>
            </a:extLst>
          </p:cNvPr>
          <p:cNvCxnSpPr>
            <a:cxnSpLocks/>
          </p:cNvCxnSpPr>
          <p:nvPr/>
        </p:nvCxnSpPr>
        <p:spPr>
          <a:xfrm flipV="1">
            <a:off x="6565544" y="3004130"/>
            <a:ext cx="2067332" cy="3346327"/>
          </a:xfrm>
          <a:prstGeom prst="line">
            <a:avLst/>
          </a:prstGeom>
          <a:ln>
            <a:solidFill>
              <a:srgbClr val="00B0F0"/>
            </a:solidFill>
          </a:ln>
          <a:effectLst>
            <a:glow rad="342900">
              <a:srgbClr val="00B0F0">
                <a:alpha val="69000"/>
              </a:srgb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ECE39937-C01C-434D-9723-6C5338DC1DE9}"/>
              </a:ext>
            </a:extLst>
          </p:cNvPr>
          <p:cNvCxnSpPr>
            <a:cxnSpLocks/>
          </p:cNvCxnSpPr>
          <p:nvPr/>
        </p:nvCxnSpPr>
        <p:spPr>
          <a:xfrm flipV="1">
            <a:off x="6120358" y="3332238"/>
            <a:ext cx="2512518" cy="245693"/>
          </a:xfrm>
          <a:prstGeom prst="line">
            <a:avLst/>
          </a:prstGeom>
          <a:ln>
            <a:solidFill>
              <a:srgbClr val="7030A0"/>
            </a:solidFill>
          </a:ln>
          <a:effectLst>
            <a:glow rad="342900">
              <a:srgbClr val="7030A0">
                <a:alpha val="69000"/>
              </a:srgb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D9440095-C05C-4754-A1D1-103DE32FF271}"/>
              </a:ext>
            </a:extLst>
          </p:cNvPr>
          <p:cNvCxnSpPr>
            <a:cxnSpLocks/>
          </p:cNvCxnSpPr>
          <p:nvPr/>
        </p:nvCxnSpPr>
        <p:spPr>
          <a:xfrm>
            <a:off x="8118987" y="2242392"/>
            <a:ext cx="3151983" cy="1089846"/>
          </a:xfrm>
          <a:prstGeom prst="line">
            <a:avLst/>
          </a:prstGeom>
          <a:ln>
            <a:solidFill>
              <a:srgbClr val="7030A0"/>
            </a:solidFill>
          </a:ln>
          <a:effectLst>
            <a:glow rad="342900">
              <a:srgbClr val="7030A0">
                <a:alpha val="69000"/>
              </a:srgb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760D6978-7615-467F-AE99-D03409D64258}"/>
              </a:ext>
            </a:extLst>
          </p:cNvPr>
          <p:cNvCxnSpPr>
            <a:cxnSpLocks/>
          </p:cNvCxnSpPr>
          <p:nvPr/>
        </p:nvCxnSpPr>
        <p:spPr>
          <a:xfrm flipV="1">
            <a:off x="7757966" y="5340932"/>
            <a:ext cx="3214834" cy="725144"/>
          </a:xfrm>
          <a:prstGeom prst="line">
            <a:avLst/>
          </a:prstGeom>
          <a:ln>
            <a:solidFill>
              <a:srgbClr val="7030A0"/>
            </a:solidFill>
          </a:ln>
          <a:effectLst>
            <a:glow rad="342900">
              <a:srgbClr val="7030A0">
                <a:alpha val="69000"/>
              </a:srgb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6927D1BE-B32E-4A56-938A-0083388BB5BE}"/>
              </a:ext>
            </a:extLst>
          </p:cNvPr>
          <p:cNvCxnSpPr>
            <a:cxnSpLocks/>
          </p:cNvCxnSpPr>
          <p:nvPr/>
        </p:nvCxnSpPr>
        <p:spPr>
          <a:xfrm>
            <a:off x="9960538" y="380458"/>
            <a:ext cx="1836174" cy="2062647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342900">
              <a:schemeClr val="accent5">
                <a:satMod val="175000"/>
                <a:alpha val="69000"/>
              </a:schemeClr>
            </a:glow>
          </a:effectLst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532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 Dreher</dc:creator>
  <cp:lastModifiedBy> </cp:lastModifiedBy>
  <cp:revision>4</cp:revision>
  <dcterms:created xsi:type="dcterms:W3CDTF">2018-03-16T08:11:05Z</dcterms:created>
  <dcterms:modified xsi:type="dcterms:W3CDTF">2018-03-17T22:43:39Z</dcterms:modified>
</cp:coreProperties>
</file>