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3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431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71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3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27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49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26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32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5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81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8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356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443EC1C2-A369-4156-B51F-67E218727D47}"/>
              </a:ext>
            </a:extLst>
          </p:cNvPr>
          <p:cNvSpPr/>
          <p:nvPr/>
        </p:nvSpPr>
        <p:spPr>
          <a:xfrm>
            <a:off x="2466666" y="582561"/>
            <a:ext cx="1120877" cy="11946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2376175-4938-411D-8EAB-F61CC3975B57}"/>
              </a:ext>
            </a:extLst>
          </p:cNvPr>
          <p:cNvSpPr/>
          <p:nvPr/>
        </p:nvSpPr>
        <p:spPr>
          <a:xfrm>
            <a:off x="312174" y="582561"/>
            <a:ext cx="1120877" cy="11946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824EC57-91DF-42F2-8ACF-6C40BD81CEEE}"/>
              </a:ext>
            </a:extLst>
          </p:cNvPr>
          <p:cNvSpPr/>
          <p:nvPr/>
        </p:nvSpPr>
        <p:spPr>
          <a:xfrm>
            <a:off x="2577303" y="926690"/>
            <a:ext cx="612057" cy="62926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573702B-A24C-473C-9169-E8E441F70FF7}"/>
              </a:ext>
            </a:extLst>
          </p:cNvPr>
          <p:cNvSpPr/>
          <p:nvPr/>
        </p:nvSpPr>
        <p:spPr>
          <a:xfrm>
            <a:off x="712841" y="926690"/>
            <a:ext cx="612057" cy="62926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532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 Dreher</dc:creator>
  <cp:lastModifiedBy> </cp:lastModifiedBy>
  <cp:revision>10</cp:revision>
  <dcterms:created xsi:type="dcterms:W3CDTF">2018-03-16T08:11:05Z</dcterms:created>
  <dcterms:modified xsi:type="dcterms:W3CDTF">2018-03-18T01:16:13Z</dcterms:modified>
</cp:coreProperties>
</file>