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FF"/>
    <a:srgbClr val="03EF2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5" d="100"/>
          <a:sy n="65" d="100"/>
        </p:scale>
        <p:origin x="63" y="61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0071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643186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307165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18326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5402716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5449139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992639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7933292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685903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888120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338327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30435610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99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Ellipse 7">
            <a:extLst>
              <a:ext uri="{FF2B5EF4-FFF2-40B4-BE49-F238E27FC236}">
                <a16:creationId xmlns:a16="http://schemas.microsoft.com/office/drawing/2014/main" id="{443EC1C2-A369-4156-B51F-67E218727D47}"/>
              </a:ext>
            </a:extLst>
          </p:cNvPr>
          <p:cNvSpPr/>
          <p:nvPr/>
        </p:nvSpPr>
        <p:spPr>
          <a:xfrm>
            <a:off x="2466666" y="582561"/>
            <a:ext cx="1120877" cy="119462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9" name="Ellipse 8">
            <a:extLst>
              <a:ext uri="{FF2B5EF4-FFF2-40B4-BE49-F238E27FC236}">
                <a16:creationId xmlns:a16="http://schemas.microsoft.com/office/drawing/2014/main" id="{42376175-4938-411D-8EAB-F61CC3975B57}"/>
              </a:ext>
            </a:extLst>
          </p:cNvPr>
          <p:cNvSpPr/>
          <p:nvPr/>
        </p:nvSpPr>
        <p:spPr>
          <a:xfrm>
            <a:off x="312174" y="582561"/>
            <a:ext cx="1120877" cy="119462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" name="Ellipse 10">
            <a:extLst>
              <a:ext uri="{FF2B5EF4-FFF2-40B4-BE49-F238E27FC236}">
                <a16:creationId xmlns:a16="http://schemas.microsoft.com/office/drawing/2014/main" id="{D824EC57-91DF-42F2-8ACF-6C40BD81CEEE}"/>
              </a:ext>
            </a:extLst>
          </p:cNvPr>
          <p:cNvSpPr/>
          <p:nvPr/>
        </p:nvSpPr>
        <p:spPr>
          <a:xfrm>
            <a:off x="2577303" y="926690"/>
            <a:ext cx="612057" cy="629265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2" name="Ellipse 11">
            <a:extLst>
              <a:ext uri="{FF2B5EF4-FFF2-40B4-BE49-F238E27FC236}">
                <a16:creationId xmlns:a16="http://schemas.microsoft.com/office/drawing/2014/main" id="{2573702B-A24C-473C-9169-E8E441F70FF7}"/>
              </a:ext>
            </a:extLst>
          </p:cNvPr>
          <p:cNvSpPr/>
          <p:nvPr/>
        </p:nvSpPr>
        <p:spPr>
          <a:xfrm>
            <a:off x="712841" y="926690"/>
            <a:ext cx="612057" cy="629265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525327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9AF8C"/>
      </a:accent1>
      <a:accent2>
        <a:srgbClr val="97BE49"/>
      </a:accent2>
      <a:accent3>
        <a:srgbClr val="3D9CCC"/>
      </a:accent3>
      <a:accent4>
        <a:srgbClr val="7C60C6"/>
      </a:accent4>
      <a:accent5>
        <a:srgbClr val="C9492C"/>
      </a:accent5>
      <a:accent6>
        <a:srgbClr val="D58C2E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3E4F19A7-A959-40BB-972C-4880BAF8EB0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Marc Dreher</dc:creator>
  <cp:lastModifiedBy> </cp:lastModifiedBy>
  <cp:revision>10</cp:revision>
  <dcterms:created xsi:type="dcterms:W3CDTF">2018-03-16T08:11:05Z</dcterms:created>
  <dcterms:modified xsi:type="dcterms:W3CDTF">2018-03-18T01:23:01Z</dcterms:modified>
</cp:coreProperties>
</file>

<file path=docProps/thumbnail.jpeg>
</file>