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B"/>
    <a:srgbClr val="03EF2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5" d="100"/>
          <a:sy n="65" d="100"/>
        </p:scale>
        <p:origin x="63" y="61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0071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643186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307165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18326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5402716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5449139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992639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7933292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685903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888120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338327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4BD2A-BEE8-41A6-82B8-E4CE453B1385}" type="datetimeFigureOut">
              <a:rPr lang="de-CH" smtClean="0"/>
              <a:t>15.04.2018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30435610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9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525327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9AF8C"/>
      </a:accent1>
      <a:accent2>
        <a:srgbClr val="97BE49"/>
      </a:accent2>
      <a:accent3>
        <a:srgbClr val="3D9CCC"/>
      </a:accent3>
      <a:accent4>
        <a:srgbClr val="7C60C6"/>
      </a:accent4>
      <a:accent5>
        <a:srgbClr val="C9492C"/>
      </a:accent5>
      <a:accent6>
        <a:srgbClr val="D58C2E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3E4F19A7-A959-40BB-972C-4880BAF8EB0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Marc Dreher</dc:creator>
  <cp:lastModifiedBy>uN5FMFfCYX@student.ethz.ch</cp:lastModifiedBy>
  <cp:revision>8</cp:revision>
  <dcterms:created xsi:type="dcterms:W3CDTF">2018-03-16T08:11:05Z</dcterms:created>
  <dcterms:modified xsi:type="dcterms:W3CDTF">2018-04-15T00:23:34Z</dcterms:modified>
</cp:coreProperties>
</file>

<file path=docProps/thumbnail.jpeg>
</file>