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3EF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63" y="6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07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64318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30716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832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40271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44913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99263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93329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68590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8881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33832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043561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>
            <a:extLst>
              <a:ext uri="{FF2B5EF4-FFF2-40B4-BE49-F238E27FC236}">
                <a16:creationId xmlns:a16="http://schemas.microsoft.com/office/drawing/2014/main" id="{443EC1C2-A369-4156-B51F-67E218727D47}"/>
              </a:ext>
            </a:extLst>
          </p:cNvPr>
          <p:cNvSpPr/>
          <p:nvPr/>
        </p:nvSpPr>
        <p:spPr>
          <a:xfrm>
            <a:off x="2466666" y="582561"/>
            <a:ext cx="1120877" cy="11946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42376175-4938-411D-8EAB-F61CC3975B57}"/>
              </a:ext>
            </a:extLst>
          </p:cNvPr>
          <p:cNvSpPr/>
          <p:nvPr/>
        </p:nvSpPr>
        <p:spPr>
          <a:xfrm>
            <a:off x="312174" y="582561"/>
            <a:ext cx="1120877" cy="11946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D824EC57-91DF-42F2-8ACF-6C40BD81CEEE}"/>
              </a:ext>
            </a:extLst>
          </p:cNvPr>
          <p:cNvSpPr/>
          <p:nvPr/>
        </p:nvSpPr>
        <p:spPr>
          <a:xfrm>
            <a:off x="2577303" y="926690"/>
            <a:ext cx="612057" cy="629265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2573702B-A24C-473C-9169-E8E441F70FF7}"/>
              </a:ext>
            </a:extLst>
          </p:cNvPr>
          <p:cNvSpPr/>
          <p:nvPr/>
        </p:nvSpPr>
        <p:spPr>
          <a:xfrm>
            <a:off x="712841" y="926690"/>
            <a:ext cx="612057" cy="629265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52532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Marc Dreher</dc:creator>
  <cp:lastModifiedBy> </cp:lastModifiedBy>
  <cp:revision>10</cp:revision>
  <dcterms:created xsi:type="dcterms:W3CDTF">2018-03-16T08:11:05Z</dcterms:created>
  <dcterms:modified xsi:type="dcterms:W3CDTF">2018-03-18T01:27:25Z</dcterms:modified>
</cp:coreProperties>
</file>