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63" y="6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7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431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716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3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0271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491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99263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93329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59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8881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3832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4BD2A-BEE8-41A6-82B8-E4CE453B1385}" type="datetimeFigureOut">
              <a:rPr lang="de-CH" smtClean="0"/>
              <a:t>18.03.2018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86280-B9B4-4A05-B8D9-0E12C8DD27D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43561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2A743C3F-CA9C-464A-B84F-7B6279DFF28C}"/>
              </a:ext>
            </a:extLst>
          </p:cNvPr>
          <p:cNvSpPr/>
          <p:nvPr/>
        </p:nvSpPr>
        <p:spPr>
          <a:xfrm>
            <a:off x="973394" y="612058"/>
            <a:ext cx="464574" cy="171081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AE33C767-6815-4586-AC24-690ECC940914}"/>
              </a:ext>
            </a:extLst>
          </p:cNvPr>
          <p:cNvSpPr/>
          <p:nvPr/>
        </p:nvSpPr>
        <p:spPr>
          <a:xfrm>
            <a:off x="2798506" y="612058"/>
            <a:ext cx="464574" cy="171081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Gleichschenkliges Dreieck 6">
            <a:extLst>
              <a:ext uri="{FF2B5EF4-FFF2-40B4-BE49-F238E27FC236}">
                <a16:creationId xmlns:a16="http://schemas.microsoft.com/office/drawing/2014/main" id="{31C5EBE1-3ACA-4DCB-887B-3063302E3CFB}"/>
              </a:ext>
            </a:extLst>
          </p:cNvPr>
          <p:cNvSpPr/>
          <p:nvPr/>
        </p:nvSpPr>
        <p:spPr>
          <a:xfrm rot="16200000">
            <a:off x="3071350" y="1220426"/>
            <a:ext cx="641555" cy="92914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Gleichschenkliges Dreieck 23">
            <a:extLst>
              <a:ext uri="{FF2B5EF4-FFF2-40B4-BE49-F238E27FC236}">
                <a16:creationId xmlns:a16="http://schemas.microsoft.com/office/drawing/2014/main" id="{530A8DB7-4AA3-4CB9-87F7-C4CD221F6F50}"/>
              </a:ext>
            </a:extLst>
          </p:cNvPr>
          <p:cNvSpPr/>
          <p:nvPr/>
        </p:nvSpPr>
        <p:spPr>
          <a:xfrm rot="5400000">
            <a:off x="523569" y="1220425"/>
            <a:ext cx="641555" cy="929149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BBD400B8-037A-42A3-8486-2825455AB63F}"/>
              </a:ext>
            </a:extLst>
          </p:cNvPr>
          <p:cNvSpPr/>
          <p:nvPr/>
        </p:nvSpPr>
        <p:spPr>
          <a:xfrm>
            <a:off x="9085006" y="4336026"/>
            <a:ext cx="3106994" cy="25219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532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 Dreher</dc:creator>
  <cp:lastModifiedBy>uN5FMFfCYX@student.ethz.ch</cp:lastModifiedBy>
  <cp:revision>7</cp:revision>
  <dcterms:created xsi:type="dcterms:W3CDTF">2018-03-16T08:11:05Z</dcterms:created>
  <dcterms:modified xsi:type="dcterms:W3CDTF">2018-03-18T00:09:35Z</dcterms:modified>
</cp:coreProperties>
</file>